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65ECFE-FC1A-40B0-AE58-248468B06CEB}" v="1" dt="2023-07-18T07:24:05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03" autoAdjust="0"/>
    <p:restoredTop sz="86385" autoAdjust="0"/>
  </p:normalViewPr>
  <p:slideViewPr>
    <p:cSldViewPr snapToGrid="0">
      <p:cViewPr varScale="1">
        <p:scale>
          <a:sx n="92" d="100"/>
          <a:sy n="92" d="100"/>
        </p:scale>
        <p:origin x="108" y="144"/>
      </p:cViewPr>
      <p:guideLst/>
    </p:cSldViewPr>
  </p:slideViewPr>
  <p:outlineViewPr>
    <p:cViewPr>
      <p:scale>
        <a:sx n="33" d="100"/>
        <a:sy n="33" d="100"/>
      </p:scale>
      <p:origin x="0" y="-4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A65ECFE-FC1A-40B0-AE58-248468B06CEB}"/>
    <pc:docChg chg="custSel modSld">
      <pc:chgData name="Narelle Wheaton" userId="6e1b2b30-480e-4f91-806b-6735d5b9e446" providerId="ADAL" clId="{9A65ECFE-FC1A-40B0-AE58-248468B06CEB}" dt="2023-07-18T07:24:05.105" v="25"/>
      <pc:docMkLst>
        <pc:docMk/>
      </pc:docMkLst>
      <pc:sldChg chg="modSp mod">
        <pc:chgData name="Narelle Wheaton" userId="6e1b2b30-480e-4f91-806b-6735d5b9e446" providerId="ADAL" clId="{9A65ECFE-FC1A-40B0-AE58-248468B06CEB}" dt="2023-07-18T07:23:58.068" v="23" actId="403"/>
        <pc:sldMkLst>
          <pc:docMk/>
          <pc:sldMk cId="377865113" sldId="256"/>
        </pc:sldMkLst>
        <pc:spChg chg="mod">
          <ac:chgData name="Narelle Wheaton" userId="6e1b2b30-480e-4f91-806b-6735d5b9e446" providerId="ADAL" clId="{9A65ECFE-FC1A-40B0-AE58-248468B06CEB}" dt="2023-07-18T07:23:58.068" v="23" actId="403"/>
          <ac:spMkLst>
            <pc:docMk/>
            <pc:sldMk cId="377865113" sldId="256"/>
            <ac:spMk id="3" creationId="{60290A08-6204-43B4-B25D-D0EF0299B2DA}"/>
          </ac:spMkLst>
        </pc:spChg>
      </pc:sldChg>
      <pc:sldChg chg="delSp mod">
        <pc:chgData name="Narelle Wheaton" userId="6e1b2b30-480e-4f91-806b-6735d5b9e446" providerId="ADAL" clId="{9A65ECFE-FC1A-40B0-AE58-248468B06CEB}" dt="2023-07-18T07:24:03.833" v="24" actId="21"/>
        <pc:sldMkLst>
          <pc:docMk/>
          <pc:sldMk cId="1159782673" sldId="259"/>
        </pc:sldMkLst>
        <pc:spChg chg="del">
          <ac:chgData name="Narelle Wheaton" userId="6e1b2b30-480e-4f91-806b-6735d5b9e446" providerId="ADAL" clId="{9A65ECFE-FC1A-40B0-AE58-248468B06CEB}" dt="2023-07-18T07:24:03.833" v="24" actId="21"/>
          <ac:spMkLst>
            <pc:docMk/>
            <pc:sldMk cId="1159782673" sldId="259"/>
            <ac:spMk id="4" creationId="{787B6733-766E-47D0-B9BE-96BADBA86866}"/>
          </ac:spMkLst>
        </pc:spChg>
      </pc:sldChg>
      <pc:sldChg chg="addSp modSp">
        <pc:chgData name="Narelle Wheaton" userId="6e1b2b30-480e-4f91-806b-6735d5b9e446" providerId="ADAL" clId="{9A65ECFE-FC1A-40B0-AE58-248468B06CEB}" dt="2023-07-18T07:24:05.105" v="25"/>
        <pc:sldMkLst>
          <pc:docMk/>
          <pc:sldMk cId="165119729" sldId="261"/>
        </pc:sldMkLst>
        <pc:spChg chg="add mod">
          <ac:chgData name="Narelle Wheaton" userId="6e1b2b30-480e-4f91-806b-6735d5b9e446" providerId="ADAL" clId="{9A65ECFE-FC1A-40B0-AE58-248468B06CEB}" dt="2023-07-18T07:24:05.105" v="25"/>
          <ac:spMkLst>
            <pc:docMk/>
            <pc:sldMk cId="165119729" sldId="261"/>
            <ac:spMk id="2" creationId="{FEAA6886-789D-08E9-40FB-FF62F6B077F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3CA6C-F612-464A-A250-A049AF6A0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152B61-705C-4C45-A57C-7C00BD5035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B63A4-99DF-44EF-A234-01AEB9B47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B6B668-1DBC-49BF-B388-C16DA5A78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13D01-CA00-44DF-AE90-0150FBB74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127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68DB6-26A2-412F-B1DA-6A460162D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039E06-D521-4876-8A99-650B45175C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EDCE9-825A-470D-89AF-FEB077833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D8F93-F079-4918-BB25-5B4DF9BE2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8A19B-5A53-480E-AF91-C776259FF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18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6E7633-4E7F-418A-9966-B939D93FF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664D26-EBC0-4C47-A800-BCA4CE5FF0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82315-C270-4F40-86BE-A666E2D2C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DD65E-65C6-4E9F-8E4A-2239DF54D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7E594-180C-4104-A644-FA4FD0AD8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7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F50DD-8EE8-4CE9-9B61-81F3A1E53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605EA-E839-493D-ADF1-8F46B7B3D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6611E-9E45-489E-A196-4A8656D7E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E22CA-DD19-462A-A7AF-5EF4EC6BC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B0050-09F6-489E-A8E7-653D40C5E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88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DFC53-2032-4C5A-A900-6A82BFD8B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B6E11E-4A21-41CC-8819-1347C7F70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5F034-E2D6-4705-A6C0-B34A1B274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83730-9A35-4098-999F-A34F4849F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3685B1-ED08-4334-9B47-63B1B71C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4641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88BA8-BE3A-4E63-8BF7-95AB6BF11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E9DB3-5E1A-4F05-8EF5-2C2C59CB0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8AA637-A2CD-43DA-9092-8CE1BD009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9358B0-519F-4719-B672-2AD8AC9D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BCCBD6-3D5A-487C-8AF7-2CE0787A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EC214-6636-4D9B-91C8-6EA0AB2DB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3780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6835-85C3-48F9-A95E-7DAFC1AE2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FEDD22-8ABD-4FC5-806E-71BBF3C5B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3C7665-44CE-4CED-B242-3DA0B5B6A6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505113-8288-4DB1-A6E3-08F06846E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8B5D92-0D57-4D0B-B6FD-3B28BB5058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88FCC2-83A0-4C15-8068-D972910A3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8FBC40-4736-46AB-BED8-E22271A05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F227F3-9046-4353-98EC-0E0F16BC7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585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6930-1796-4FB1-93B2-C827D20D4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5402A1-5FF2-41F3-BF36-D5C1D5FB6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CA0DF0-0884-4A18-A54A-048446A30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CBAE4A-0165-4824-9765-EDF56E877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453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6ECE14-5A89-4B31-947C-752255755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F9E3E9-A02F-4F17-B608-947973FF2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6326F9-D027-4153-833A-B4DF3ACA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7349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10CC9-FBE0-4D78-8FF9-5EB47FD27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3DCE9-4BBA-4E80-93E6-41E724EF7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71899E-7C21-4476-88E7-9F3303BF0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4598D-A7BC-4E4F-9D32-39A501853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9FBE5-74EA-4C47-90F2-DBCB629EB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38BE1-322D-45FB-8BC9-003E6A097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983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2BA94-A8CB-48F5-93EA-CB86445DC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3C5132-7BD9-48DD-96AA-5C4C59F748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95BB0-11C4-4080-B7BD-50F5833E1E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736979-C7A4-48F4-A5AB-0077CFCF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CF7CC3-CF3A-4A87-B9FD-F5447FA29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4012BF-2914-4375-BD10-D0AC5244D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842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AE1E7B-8E05-4F27-A148-52FC8D409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0CAAC-97C6-414C-83C8-5A8E1C31D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0F161E-9B19-4044-9337-7DC6CBA02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6A8EC-CC95-4CE5-99D1-B2090B3338D0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89867-DD50-46A5-9FDF-BD8C34D6CF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A1B05-AD52-4FDB-BAF6-610CEA9CC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AC836-BC4F-4C5E-B32E-8DED65C9AC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27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50"/>
            <a:ext cx="9144000" cy="4124326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 I have found a refuge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the winds may blow this one thing I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who never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faileth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is my shield and shelter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 leads me where still waters flow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leads me where still waters flow</a:t>
            </a:r>
          </a:p>
        </p:txBody>
      </p:sp>
    </p:spTree>
    <p:extLst>
      <p:ext uri="{BB962C8B-B14F-4D97-AF65-F5344CB8AC3E}">
        <p14:creationId xmlns:p14="http://schemas.microsoft.com/office/powerpoint/2010/main" val="37786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49"/>
            <a:ext cx="9144000" cy="5038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</a:p>
        </p:txBody>
      </p:sp>
    </p:spTree>
    <p:extLst>
      <p:ext uri="{BB962C8B-B14F-4D97-AF65-F5344CB8AC3E}">
        <p14:creationId xmlns:p14="http://schemas.microsoft.com/office/powerpoint/2010/main" val="2583430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49"/>
            <a:ext cx="9144000" cy="5038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his love abiding in the rock I'm hiding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life is he yet he thinks of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Oft-times weak and wayward yet in great compassion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watches O so tenderly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watches O so tenderly</a:t>
            </a:r>
          </a:p>
        </p:txBody>
      </p:sp>
    </p:spTree>
    <p:extLst>
      <p:ext uri="{BB962C8B-B14F-4D97-AF65-F5344CB8AC3E}">
        <p14:creationId xmlns:p14="http://schemas.microsoft.com/office/powerpoint/2010/main" val="2019810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49"/>
            <a:ext cx="9144000" cy="5038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</a:p>
        </p:txBody>
      </p:sp>
    </p:spTree>
    <p:extLst>
      <p:ext uri="{BB962C8B-B14F-4D97-AF65-F5344CB8AC3E}">
        <p14:creationId xmlns:p14="http://schemas.microsoft.com/office/powerpoint/2010/main" val="47758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49"/>
            <a:ext cx="9144000" cy="5038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How my soul rejoices in this mighty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unmeasured grace for a fallen 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upon the cross he wrought so great salvation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in love divine he took my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love divine he took my place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782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290A08-6204-43B4-B25D-D0EF0299B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49"/>
            <a:ext cx="9144000" cy="5038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what a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precious hiding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Jesus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AA6886-789D-08E9-40FB-FF62F6B077F0}"/>
              </a:ext>
            </a:extLst>
          </p:cNvPr>
          <p:cNvSpPr txBox="1"/>
          <p:nvPr/>
        </p:nvSpPr>
        <p:spPr>
          <a:xfrm>
            <a:off x="295275" y="5810251"/>
            <a:ext cx="454342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3919482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Sidney Edward Cox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65119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311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2022-08-09T06:23:44Z</dcterms:created>
  <dcterms:modified xsi:type="dcterms:W3CDTF">2023-07-18T07:24:11Z</dcterms:modified>
</cp:coreProperties>
</file>